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6DC08-049A-4D79-994C-DFC5C484D28C}" type="datetimeFigureOut">
              <a:rPr lang="pt-BR" smtClean="0"/>
              <a:t>13/04/2017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55314-2EEE-40A9-B2E4-C8C5ED4D4C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6DC08-049A-4D79-994C-DFC5C484D28C}" type="datetimeFigureOut">
              <a:rPr lang="pt-BR" smtClean="0"/>
              <a:t>13/04/2017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55314-2EEE-40A9-B2E4-C8C5ED4D4C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6DC08-049A-4D79-994C-DFC5C484D28C}" type="datetimeFigureOut">
              <a:rPr lang="pt-BR" smtClean="0"/>
              <a:t>13/04/2017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55314-2EEE-40A9-B2E4-C8C5ED4D4C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6DC08-049A-4D79-994C-DFC5C484D28C}" type="datetimeFigureOut">
              <a:rPr lang="pt-BR" smtClean="0"/>
              <a:t>13/04/2017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55314-2EEE-40A9-B2E4-C8C5ED4D4C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6DC08-049A-4D79-994C-DFC5C484D28C}" type="datetimeFigureOut">
              <a:rPr lang="pt-BR" smtClean="0"/>
              <a:t>13/04/2017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55314-2EEE-40A9-B2E4-C8C5ED4D4C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6DC08-049A-4D79-994C-DFC5C484D28C}" type="datetimeFigureOut">
              <a:rPr lang="pt-BR" smtClean="0"/>
              <a:t>13/04/2017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55314-2EEE-40A9-B2E4-C8C5ED4D4C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6DC08-049A-4D79-994C-DFC5C484D28C}" type="datetimeFigureOut">
              <a:rPr lang="pt-BR" smtClean="0"/>
              <a:t>13/04/2017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55314-2EEE-40A9-B2E4-C8C5ED4D4C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6DC08-049A-4D79-994C-DFC5C484D28C}" type="datetimeFigureOut">
              <a:rPr lang="pt-BR" smtClean="0"/>
              <a:t>13/04/2017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55314-2EEE-40A9-B2E4-C8C5ED4D4C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6DC08-049A-4D79-994C-DFC5C484D28C}" type="datetimeFigureOut">
              <a:rPr lang="pt-BR" smtClean="0"/>
              <a:t>13/04/2017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55314-2EEE-40A9-B2E4-C8C5ED4D4C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6DC08-049A-4D79-994C-DFC5C484D28C}" type="datetimeFigureOut">
              <a:rPr lang="pt-BR" smtClean="0"/>
              <a:t>13/04/2017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55314-2EEE-40A9-B2E4-C8C5ED4D4C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6DC08-049A-4D79-994C-DFC5C484D28C}" type="datetimeFigureOut">
              <a:rPr lang="pt-BR" smtClean="0"/>
              <a:t>13/04/2017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55314-2EEE-40A9-B2E4-C8C5ED4D4C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B6DC08-049A-4D79-994C-DFC5C484D28C}" type="datetimeFigureOut">
              <a:rPr lang="pt-BR" smtClean="0"/>
              <a:t>13/04/2017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055314-2EEE-40A9-B2E4-C8C5ED4D4C04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001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403648" y="1340768"/>
            <a:ext cx="5648117" cy="3818155"/>
          </a:xfrm>
          <a:prstGeom prst="rect">
            <a:avLst/>
          </a:prstGeom>
          <a:ln w="76200">
            <a:solidFill>
              <a:srgbClr val="FFFFFF"/>
            </a:solidFill>
            <a:miter lim="400000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Apresentação na tela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Volney Faustini</dc:creator>
  <cp:lastModifiedBy>Volney Faustini</cp:lastModifiedBy>
  <cp:revision>1</cp:revision>
  <dcterms:created xsi:type="dcterms:W3CDTF">2017-04-13T12:59:14Z</dcterms:created>
  <dcterms:modified xsi:type="dcterms:W3CDTF">2017-04-13T13:00:16Z</dcterms:modified>
</cp:coreProperties>
</file>